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308" r:id="rId2"/>
    <p:sldId id="275" r:id="rId3"/>
    <p:sldId id="300" r:id="rId4"/>
    <p:sldId id="299" r:id="rId5"/>
    <p:sldId id="298" r:id="rId6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E631ED4-556E-2DE8-F29D-D400603AAA5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9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Psalms (74)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5ED375-A689-75F7-4711-DDCA3006FE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513429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5/21/2023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32DB-7774-EAA6-4FDB-CC4821DA0E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19601"/>
            <a:ext cx="3077739" cy="513428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F3EB6F-AC22-6924-34C7-FAA3445736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092" y="9719601"/>
            <a:ext cx="3077739" cy="513428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200"/>
            </a:lvl1pPr>
          </a:lstStyle>
          <a:p>
            <a:fld id="{A9B5FA3C-4A9A-494B-8D12-3BABB951983E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71709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9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200"/>
            </a:lvl1pPr>
          </a:lstStyle>
          <a:p>
            <a:r>
              <a:rPr lang="en-US"/>
              <a:t>A Study of the Psalms (74)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3429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200"/>
            </a:lvl1pPr>
          </a:lstStyle>
          <a:p>
            <a:r>
              <a:rPr lang="en-US"/>
              <a:t>5/21/2023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7" tIns="48324" rIns="96647" bIns="483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3"/>
          </a:xfrm>
          <a:prstGeom prst="rect">
            <a:avLst/>
          </a:prstGeom>
        </p:spPr>
        <p:txBody>
          <a:bodyPr vert="horz" lIns="96647" tIns="48324" rIns="96647" bIns="483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601"/>
            <a:ext cx="3077739" cy="513428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2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9719601"/>
            <a:ext cx="3077739" cy="513428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2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defTabSz="1187256">
              <a:defRPr/>
            </a:pPr>
            <a:r>
              <a:rPr lang="en-US" sz="1300">
                <a:solidFill>
                  <a:prstClr val="black"/>
                </a:solidFill>
                <a:latin typeface="Calibri"/>
              </a:rPr>
              <a:t>A Study of the Psalms (74)</a:t>
            </a:r>
            <a:endParaRPr lang="en-US" sz="13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defTabSz="1187256">
              <a:defRPr/>
            </a:pPr>
            <a:r>
              <a:rPr lang="en-US" sz="1300">
                <a:solidFill>
                  <a:prstClr val="black"/>
                </a:solidFill>
                <a:latin typeface="Calibri"/>
              </a:rPr>
              <a:t>5/21/2023 am class</a:t>
            </a:r>
            <a:endParaRPr lang="en-US" sz="13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2" y="11644798"/>
            <a:ext cx="8123481" cy="612996"/>
          </a:xfrm>
        </p:spPr>
        <p:txBody>
          <a:bodyPr/>
          <a:lstStyle/>
          <a:p>
            <a:pPr defTabSz="1187256">
              <a:defRPr/>
            </a:pPr>
            <a:r>
              <a:rPr lang="en-US" sz="500">
                <a:solidFill>
                  <a:srgbClr val="000000"/>
                </a:solidFill>
                <a:latin typeface="Calibri"/>
              </a:rPr>
              <a:t>Randy Childs</a:t>
            </a:r>
            <a:endParaRPr lang="en-US" sz="5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8123481" y="11644798"/>
            <a:ext cx="900520" cy="612996"/>
          </a:xfrm>
        </p:spPr>
        <p:txBody>
          <a:bodyPr/>
          <a:lstStyle/>
          <a:p>
            <a:pPr defTabSz="1187256">
              <a:defRPr/>
            </a:pPr>
            <a:fld id="{EC87E0CF-87F6-4B58-B8B8-DCAB2DAAF3CA}" type="slidenum">
              <a:rPr lang="en-US" sz="1300">
                <a:solidFill>
                  <a:prstClr val="black"/>
                </a:solidFill>
                <a:latin typeface="Calibri"/>
              </a:rPr>
              <a:pPr defTabSz="1187256">
                <a:defRPr/>
              </a:pPr>
              <a:t>1</a:t>
            </a:fld>
            <a:endParaRPr lang="en-US" sz="13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5058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699" y="2317268"/>
            <a:ext cx="7910513" cy="754053"/>
          </a:xfr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Psalms Of Repentance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1040" y="4154811"/>
            <a:ext cx="7681913" cy="707886"/>
          </a:xfrm>
        </p:spPr>
        <p:txBody>
          <a:bodyPr>
            <a:sp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Segoe UI Semibold" pitchFamily="34" charset="0"/>
                <a:cs typeface="Segoe UI Semibold" pitchFamily="34" charset="0"/>
              </a:rPr>
              <a:t>Psalms 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40CDEF-BF0A-F32D-226D-364D3D16D313}"/>
              </a:ext>
            </a:extLst>
          </p:cNvPr>
          <p:cNvSpPr txBox="1"/>
          <p:nvPr/>
        </p:nvSpPr>
        <p:spPr>
          <a:xfrm>
            <a:off x="3555015" y="5179367"/>
            <a:ext cx="20633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May 21, 2023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FA50A0-FC57-7B21-00E6-154BDAFF0C01}"/>
              </a:ext>
            </a:extLst>
          </p:cNvPr>
          <p:cNvSpPr txBox="1"/>
          <p:nvPr/>
        </p:nvSpPr>
        <p:spPr>
          <a:xfrm>
            <a:off x="1958142" y="525893"/>
            <a:ext cx="52277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Studying the Psalms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646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6F8F311A-1209-3118-C070-8A36FC13DB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1281" y="591645"/>
            <a:ext cx="8974666" cy="630942"/>
          </a:xfrm>
          <a:noFill/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Does Not Remove Temporal Consequences</a:t>
            </a:r>
            <a:r>
              <a:rPr lang="en-US" altLang="en-US" sz="32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6CA6220E-D5EC-C40D-637F-412D0F668D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917" y="1725507"/>
            <a:ext cx="8974667" cy="4334933"/>
          </a:xfrm>
          <a:effectLst>
            <a:outerShdw dist="35921" dir="27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3556" dirty="0"/>
              <a:t>Convicted murderer does not escape death penalty. </a:t>
            </a:r>
            <a:r>
              <a:rPr lang="en-US" altLang="en-US" sz="3556" b="1" dirty="0"/>
              <a:t>Acts 25:11</a:t>
            </a:r>
          </a:p>
          <a:p>
            <a:pPr>
              <a:lnSpc>
                <a:spcPct val="90000"/>
              </a:lnSpc>
            </a:pPr>
            <a:r>
              <a:rPr lang="en-US" altLang="en-US" sz="3556" dirty="0"/>
              <a:t>Convicted thief does not escape “due reward.”</a:t>
            </a:r>
            <a:br>
              <a:rPr lang="en-US" altLang="en-US" sz="3556" dirty="0"/>
            </a:br>
            <a:r>
              <a:rPr lang="en-US" altLang="en-US" sz="3556" b="1" dirty="0"/>
              <a:t>Luke 23:40-43</a:t>
            </a:r>
          </a:p>
          <a:p>
            <a:pPr>
              <a:lnSpc>
                <a:spcPct val="90000"/>
              </a:lnSpc>
            </a:pPr>
            <a:r>
              <a:rPr lang="en-US" altLang="en-US" sz="3556" dirty="0"/>
              <a:t>Convicted prodigal does not regain wasted money. </a:t>
            </a:r>
            <a:r>
              <a:rPr lang="en-US" altLang="en-US" sz="3556" b="1" dirty="0"/>
              <a:t>Luke 15:13</a:t>
            </a:r>
          </a:p>
          <a:p>
            <a:pPr>
              <a:lnSpc>
                <a:spcPct val="90000"/>
              </a:lnSpc>
            </a:pPr>
            <a:r>
              <a:rPr lang="en-US" altLang="en-US" sz="3556" dirty="0"/>
              <a:t>Convicted adulterer not free to “marry another” or continue adultery. </a:t>
            </a:r>
            <a:r>
              <a:rPr lang="en-US" altLang="en-US" sz="3556" b="1" dirty="0"/>
              <a:t>Matthew 19:9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579" y="48447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Psalms 6 – Psalms of Repentance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906C8-DECA-2319-D0A5-E6051D10B49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3122" y="1447800"/>
            <a:ext cx="8927183" cy="4226798"/>
          </a:xfrm>
        </p:spPr>
        <p:txBody>
          <a:bodyPr wrap="square">
            <a:spAutoFit/>
          </a:bodyPr>
          <a:lstStyle/>
          <a:p>
            <a:r>
              <a:rPr lang="en-US" sz="2800" b="1" dirty="0"/>
              <a:t>Psalms 6:1</a:t>
            </a:r>
            <a:r>
              <a:rPr lang="en-US" sz="2800" dirty="0"/>
              <a:t>, </a:t>
            </a:r>
            <a:r>
              <a:rPr lang="en-US" sz="2800" i="1" dirty="0"/>
              <a:t>“</a:t>
            </a:r>
            <a:r>
              <a:rPr lang="en-US" sz="2800" b="1" i="1" dirty="0"/>
              <a:t>O Jehovah, rebuke me not in thine anger, neither chasten me in thy hot displeasure</a:t>
            </a:r>
            <a:r>
              <a:rPr lang="en-US" sz="2800" i="1" dirty="0"/>
              <a:t>.”</a:t>
            </a:r>
          </a:p>
          <a:p>
            <a:r>
              <a:rPr lang="en-US" sz="2800" dirty="0"/>
              <a:t>When we do wrong, He will also rebuke us (2 Samuel 7:14; Psalms 39:11; 94:10) by the testimony of His word</a:t>
            </a:r>
            <a:br>
              <a:rPr lang="en-US" sz="2800" dirty="0"/>
            </a:br>
            <a:r>
              <a:rPr lang="en-US" sz="2800" dirty="0"/>
              <a:t>(Proverbs 6:23; 1:23)</a:t>
            </a:r>
          </a:p>
          <a:p>
            <a:r>
              <a:rPr lang="en-US" sz="2800" dirty="0"/>
              <a:t>These are marks of His love (Proverbs 3:11-12; Hebrews 12:5-11; 1 Corinthians 11:32).</a:t>
            </a:r>
          </a:p>
          <a:p>
            <a:pPr lvl="1"/>
            <a:r>
              <a:rPr lang="en-US" sz="2800" dirty="0"/>
              <a:t>We must expect and accept them (Proverbs 10:17; 12:1).</a:t>
            </a:r>
          </a:p>
          <a:p>
            <a:pPr lvl="1"/>
            <a:r>
              <a:rPr lang="en-US" sz="2800" dirty="0"/>
              <a:t>To reject them is to be a fool (Proverbs 15:5).</a:t>
            </a:r>
          </a:p>
        </p:txBody>
      </p:sp>
    </p:spTree>
    <p:extLst>
      <p:ext uri="{BB962C8B-B14F-4D97-AF65-F5344CB8AC3E}">
        <p14:creationId xmlns:p14="http://schemas.microsoft.com/office/powerpoint/2010/main" val="3746493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579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Psalms 6 – Psalms of Repentance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906C8-DECA-2319-D0A5-E6051D10B49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632037"/>
          </a:xfrm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None/>
              <a:tabLst/>
              <a:defRPr/>
            </a:pPr>
            <a:r>
              <a:rPr kumimoji="0" lang="en-US" sz="28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Psalms 6:1</a:t>
            </a:r>
            <a:r>
              <a:rPr kumimoji="0" lang="en-US" sz="28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, </a:t>
            </a:r>
            <a:r>
              <a:rPr kumimoji="0" lang="en-US" sz="28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“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O Jehovah, rebuke me not in thine anger, neither chasten me in thy hot displeasure</a:t>
            </a:r>
            <a:r>
              <a:rPr kumimoji="0" lang="en-US" sz="28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.”</a:t>
            </a:r>
          </a:p>
          <a:p>
            <a:r>
              <a:rPr lang="en-US" sz="3200" dirty="0"/>
              <a:t>However, we can ask Him humbly to chasten us </a:t>
            </a:r>
            <a:r>
              <a:rPr lang="en-US" sz="3200" i="1" dirty="0"/>
              <a:t>“in measure” </a:t>
            </a:r>
            <a:r>
              <a:rPr lang="en-US" sz="3200" dirty="0"/>
              <a:t>(Jeremiah 46:28; cf. Jeremiah 10:24)</a:t>
            </a:r>
          </a:p>
          <a:p>
            <a:r>
              <a:rPr lang="en-US" sz="3200" dirty="0"/>
              <a:t>Not in the anger with which He will inflict eternal punishment on those who persist in disobeying Him (Revelation 14:9-11).</a:t>
            </a:r>
          </a:p>
          <a:p>
            <a:r>
              <a:rPr lang="en-US" sz="3200" dirty="0"/>
              <a:t>Psalms 51:4 – David acknowledges that it is against God that he had sinned.</a:t>
            </a:r>
          </a:p>
        </p:txBody>
      </p:sp>
    </p:spTree>
    <p:extLst>
      <p:ext uri="{BB962C8B-B14F-4D97-AF65-F5344CB8AC3E}">
        <p14:creationId xmlns:p14="http://schemas.microsoft.com/office/powerpoint/2010/main" val="1460978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579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Psalms 6 – Psalms of Repentance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906C8-DECA-2319-D0A5-E6051D10B49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44841" y="1447800"/>
            <a:ext cx="8270240" cy="515525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b="1" dirty="0"/>
              <a:t>Psalms 6:2-3</a:t>
            </a:r>
            <a:r>
              <a:rPr lang="en-US" sz="2800" dirty="0"/>
              <a:t>, </a:t>
            </a:r>
            <a:r>
              <a:rPr lang="en-US" sz="2800" i="1" dirty="0"/>
              <a:t>“</a:t>
            </a:r>
            <a:r>
              <a:rPr lang="en-US" sz="2800" b="1" i="1" dirty="0"/>
              <a:t>Have mercy upon me, O Jehovah; for I am </a:t>
            </a:r>
            <a:r>
              <a:rPr lang="en-US" sz="2800" b="1" i="1" u="sng" dirty="0"/>
              <a:t>withered away</a:t>
            </a:r>
            <a:r>
              <a:rPr lang="en-US" sz="2800" b="1" i="1" dirty="0"/>
              <a:t>: O Jehovah, heal me; for </a:t>
            </a:r>
            <a:r>
              <a:rPr lang="en-US" sz="2800" b="1" i="1" u="sng" dirty="0"/>
              <a:t>my bones</a:t>
            </a:r>
            <a:r>
              <a:rPr lang="en-US" sz="2800" b="1" i="1" dirty="0"/>
              <a:t> are troubled. </a:t>
            </a:r>
            <a:r>
              <a:rPr lang="en-US" sz="2800" b="1" i="1" u="sng" dirty="0"/>
              <a:t>My soul</a:t>
            </a:r>
            <a:r>
              <a:rPr lang="en-US" sz="2800" b="1" i="1" dirty="0"/>
              <a:t> also is sore troubled: and thou, O Jehovah, </a:t>
            </a:r>
            <a:r>
              <a:rPr lang="en-US" sz="2800" b="1" i="1" u="sng" dirty="0"/>
              <a:t>how long</a:t>
            </a:r>
            <a:r>
              <a:rPr lang="en-US" sz="2800" b="1" i="1" dirty="0"/>
              <a:t>?</a:t>
            </a:r>
            <a:r>
              <a:rPr lang="en-US" sz="2800" i="1" dirty="0"/>
              <a:t>”</a:t>
            </a:r>
          </a:p>
          <a:p>
            <a:r>
              <a:rPr lang="en-US" sz="2800" dirty="0"/>
              <a:t>Often sin is referred to as disease or sickness, especially concerning Israel of old. (Isaiah 1:5-6)</a:t>
            </a:r>
          </a:p>
          <a:p>
            <a:r>
              <a:rPr lang="en-US" sz="2800" dirty="0"/>
              <a:t>Jesus referred to Himself as the “Physician” who came to heal the sick. (Mark 2:17)</a:t>
            </a:r>
          </a:p>
          <a:p>
            <a:r>
              <a:rPr lang="en-US" sz="3000" dirty="0"/>
              <a:t>How long? In response to the prayers of those who fear Him, the Lord shortens the period of their affliction (Luke 18:7-8; Matthew 24:22; cf. Romans 7:24 ).</a:t>
            </a:r>
          </a:p>
        </p:txBody>
      </p:sp>
    </p:spTree>
    <p:extLst>
      <p:ext uri="{BB962C8B-B14F-4D97-AF65-F5344CB8AC3E}">
        <p14:creationId xmlns:p14="http://schemas.microsoft.com/office/powerpoint/2010/main" val="7049982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210</TotalTime>
  <Words>394</Words>
  <Application>Microsoft Office PowerPoint</Application>
  <PresentationFormat>On-screen Show (4:3)</PresentationFormat>
  <Paragraphs>29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Franklin Gothic Book</vt:lpstr>
      <vt:lpstr>Perpetua</vt:lpstr>
      <vt:lpstr>Segoe UI Semibold</vt:lpstr>
      <vt:lpstr>Tahoma</vt:lpstr>
      <vt:lpstr>Times New Roman</vt:lpstr>
      <vt:lpstr>Wingdings 2</vt:lpstr>
      <vt:lpstr>Theme10</vt:lpstr>
      <vt:lpstr>Psalms Of Repentance</vt:lpstr>
      <vt:lpstr>Does Not Remove Temporal Consequences </vt:lpstr>
      <vt:lpstr>Psalms 6 – Psalms of Repentance</vt:lpstr>
      <vt:lpstr>Psalms 6 – Psalms of Repentance</vt:lpstr>
      <vt:lpstr>Psalms 6 – Psalms of Repentance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Psalms Of Repentance</dc:title>
  <dc:creator>mgalloway2715@gmail.com</dc:creator>
  <cp:lastModifiedBy>Richard Lidh</cp:lastModifiedBy>
  <cp:revision>17</cp:revision>
  <cp:lastPrinted>2023-07-15T02:08:10Z</cp:lastPrinted>
  <dcterms:created xsi:type="dcterms:W3CDTF">2023-05-07T12:43:35Z</dcterms:created>
  <dcterms:modified xsi:type="dcterms:W3CDTF">2023-07-15T02:08:47Z</dcterms:modified>
</cp:coreProperties>
</file>